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58" r:id="rId4"/>
    <p:sldId id="257" r:id="rId5"/>
    <p:sldId id="260" r:id="rId6"/>
    <p:sldId id="261" r:id="rId7"/>
    <p:sldId id="262" r:id="rId8"/>
    <p:sldId id="263" r:id="rId9"/>
    <p:sldId id="264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81"/>
  </p:normalViewPr>
  <p:slideViewPr>
    <p:cSldViewPr snapToGrid="0" snapToObjects="1">
      <p:cViewPr varScale="1">
        <p:scale>
          <a:sx n="97" d="100"/>
          <a:sy n="97" d="100"/>
        </p:scale>
        <p:origin x="6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5/29/18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00DAE-8529-2D4B-ABFF-6A480CFA30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Devops</a:t>
            </a:r>
            <a:r>
              <a:rPr lang="en-US" dirty="0"/>
              <a:t> Fundamentals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79E26E-F4FB-BE48-8326-CC87E8A889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260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51C83-85F5-0B45-954B-8EB6BF238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7E891-F52F-BE45-8723-1E014E1F8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242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3D7FD-B7BA-B04F-BA57-BE45A5886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devops</a:t>
            </a:r>
            <a:r>
              <a:rPr lang="en-US" dirty="0"/>
              <a:t> 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6FE6FE-7523-7742-95F2-B90B379927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579" y="2069134"/>
            <a:ext cx="4754775" cy="34496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36CD6C-3E19-0C4C-87B4-851E6CF3CE91}"/>
              </a:ext>
            </a:extLst>
          </p:cNvPr>
          <p:cNvSpPr txBox="1"/>
          <p:nvPr/>
        </p:nvSpPr>
        <p:spPr>
          <a:xfrm>
            <a:off x="7447722" y="2809461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34376F-BD03-554F-9193-0EA89F5DD2D1}"/>
              </a:ext>
            </a:extLst>
          </p:cNvPr>
          <p:cNvSpPr txBox="1"/>
          <p:nvPr/>
        </p:nvSpPr>
        <p:spPr>
          <a:xfrm>
            <a:off x="6206355" y="2069134"/>
            <a:ext cx="55483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err="1"/>
              <a:t>Devops</a:t>
            </a:r>
            <a:r>
              <a:rPr lang="en-US" dirty="0"/>
              <a:t> is the practice of operations and development engineers participating together through the entire service cycle, from the design and development process all the way to production support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6A7CED-95BF-0841-B05B-A45854A827F5}"/>
              </a:ext>
            </a:extLst>
          </p:cNvPr>
          <p:cNvSpPr txBox="1"/>
          <p:nvPr/>
        </p:nvSpPr>
        <p:spPr>
          <a:xfrm>
            <a:off x="6321287" y="3776870"/>
            <a:ext cx="54333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 </a:t>
            </a:r>
            <a:r>
              <a:rPr lang="en-US" dirty="0" err="1"/>
              <a:t>Devops</a:t>
            </a:r>
            <a:r>
              <a:rPr lang="en-US" dirty="0"/>
              <a:t> is also characterized by operations staff making use of many of the same techniques as developers for their system work.</a:t>
            </a:r>
          </a:p>
        </p:txBody>
      </p:sp>
    </p:spTree>
    <p:extLst>
      <p:ext uri="{BB962C8B-B14F-4D97-AF65-F5344CB8AC3E}">
        <p14:creationId xmlns:p14="http://schemas.microsoft.com/office/powerpoint/2010/main" val="1579019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D27E8-45C7-0D42-A893-74FBBFB72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need </a:t>
            </a:r>
            <a:r>
              <a:rPr lang="en-US" dirty="0" err="1"/>
              <a:t>Devops</a:t>
            </a:r>
            <a:r>
              <a:rPr lang="en-US" dirty="0"/>
              <a:t> 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E7424D-648C-C74F-983D-D8F997DE9F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579" y="2016125"/>
            <a:ext cx="9368821" cy="3449638"/>
          </a:xfrm>
        </p:spPr>
      </p:pic>
    </p:spTree>
    <p:extLst>
      <p:ext uri="{BB962C8B-B14F-4D97-AF65-F5344CB8AC3E}">
        <p14:creationId xmlns:p14="http://schemas.microsoft.com/office/powerpoint/2010/main" val="739918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6E61B-D89B-534F-981C-93155EACF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five levels of </a:t>
            </a:r>
            <a:r>
              <a:rPr lang="en-US" dirty="0" err="1"/>
              <a:t>devops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36D55-1028-0C45-B6A8-F24DB8BF20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Values</a:t>
            </a:r>
          </a:p>
          <a:p>
            <a:r>
              <a:rPr lang="en-US" dirty="0"/>
              <a:t>Principles</a:t>
            </a:r>
          </a:p>
          <a:p>
            <a:r>
              <a:rPr lang="en-US" dirty="0"/>
              <a:t>Methods</a:t>
            </a:r>
          </a:p>
          <a:p>
            <a:r>
              <a:rPr lang="en-US" dirty="0"/>
              <a:t>Practices</a:t>
            </a:r>
          </a:p>
          <a:p>
            <a:r>
              <a:rPr lang="en-US" dirty="0"/>
              <a:t>Tools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9B6CD4-B9FE-B741-B6F4-530491CCD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4677" y="2015732"/>
            <a:ext cx="5645427" cy="2610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954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FAE2D-8717-A249-8102-DF3D53020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Devops</a:t>
            </a:r>
            <a:r>
              <a:rPr lang="en-US" dirty="0"/>
              <a:t> core values : CAMS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DE932B-FF60-BB4D-A969-D5762A324A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06170" y="2016124"/>
            <a:ext cx="5293310" cy="34496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A45FCF-D913-5548-A351-E7C21349AC45}"/>
              </a:ext>
            </a:extLst>
          </p:cNvPr>
          <p:cNvSpPr txBox="1"/>
          <p:nvPr/>
        </p:nvSpPr>
        <p:spPr>
          <a:xfrm>
            <a:off x="1775791" y="2398643"/>
            <a:ext cx="20170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b="1" dirty="0"/>
              <a:t>Culture</a:t>
            </a:r>
          </a:p>
          <a:p>
            <a:pPr marL="342900" indent="-342900">
              <a:buAutoNum type="arabicPeriod"/>
            </a:pPr>
            <a:r>
              <a:rPr lang="en-US" b="1" dirty="0"/>
              <a:t>Automation</a:t>
            </a:r>
          </a:p>
          <a:p>
            <a:pPr marL="342900" indent="-342900">
              <a:buAutoNum type="arabicPeriod"/>
            </a:pPr>
            <a:r>
              <a:rPr lang="en-US" b="1" dirty="0"/>
              <a:t>Measurement</a:t>
            </a:r>
          </a:p>
          <a:p>
            <a:pPr marL="342900" indent="-342900">
              <a:buAutoNum type="arabicPeriod"/>
            </a:pPr>
            <a:r>
              <a:rPr lang="en-US" b="1" dirty="0"/>
              <a:t>Sharing</a:t>
            </a:r>
          </a:p>
        </p:txBody>
      </p:sp>
    </p:spTree>
    <p:extLst>
      <p:ext uri="{BB962C8B-B14F-4D97-AF65-F5344CB8AC3E}">
        <p14:creationId xmlns:p14="http://schemas.microsoft.com/office/powerpoint/2010/main" val="520542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70778-4349-D547-9954-00CAFA035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C4D5E3-382C-654B-8C6D-BADF970F68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9042" y="2016125"/>
            <a:ext cx="8401879" cy="3449638"/>
          </a:xfrm>
        </p:spPr>
      </p:pic>
    </p:spTree>
    <p:extLst>
      <p:ext uri="{BB962C8B-B14F-4D97-AF65-F5344CB8AC3E}">
        <p14:creationId xmlns:p14="http://schemas.microsoft.com/office/powerpoint/2010/main" val="1690909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7C016-B29E-E14E-9778-16C922788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 back loops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77DA4A-83E1-AB48-9FF9-1653C32E43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25424" y="2042629"/>
            <a:ext cx="5429430" cy="34496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2ED6F5-FD1D-D249-9001-88775A9E83A3}"/>
              </a:ext>
            </a:extLst>
          </p:cNvPr>
          <p:cNvSpPr txBox="1"/>
          <p:nvPr/>
        </p:nvSpPr>
        <p:spPr>
          <a:xfrm>
            <a:off x="1683027" y="2425148"/>
            <a:ext cx="33528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Feedback is what drives any control loop designed to improve a system to use amplifying feedback loop to help you when you are creating multi-team process ,visualizing, metrics and design delivery flows.</a:t>
            </a:r>
          </a:p>
        </p:txBody>
      </p:sp>
    </p:spTree>
    <p:extLst>
      <p:ext uri="{BB962C8B-B14F-4D97-AF65-F5344CB8AC3E}">
        <p14:creationId xmlns:p14="http://schemas.microsoft.com/office/powerpoint/2010/main" val="2653591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0823C-83C5-C940-8F8F-746C5A417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10 </a:t>
            </a:r>
            <a:r>
              <a:rPr lang="en-US" dirty="0" err="1"/>
              <a:t>devops</a:t>
            </a:r>
            <a:r>
              <a:rPr lang="en-US" dirty="0"/>
              <a:t> practices.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D9474-C35D-554C-8982-F4E244AD71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22976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/>
              <a:t>Incident command system</a:t>
            </a:r>
          </a:p>
          <a:p>
            <a:r>
              <a:rPr lang="en-US" b="1" dirty="0"/>
              <a:t>Developers on call</a:t>
            </a:r>
          </a:p>
          <a:p>
            <a:r>
              <a:rPr lang="en-US" b="1" dirty="0"/>
              <a:t>Status pages</a:t>
            </a:r>
          </a:p>
          <a:p>
            <a:r>
              <a:rPr lang="en-US" b="1" dirty="0"/>
              <a:t>Blameless postmortems</a:t>
            </a:r>
          </a:p>
          <a:p>
            <a:r>
              <a:rPr lang="en-US" b="1" dirty="0" err="1"/>
              <a:t>Embeded</a:t>
            </a:r>
            <a:r>
              <a:rPr lang="en-US" b="1" dirty="0"/>
              <a:t> teams</a:t>
            </a:r>
          </a:p>
          <a:p>
            <a:r>
              <a:rPr lang="en-US" b="1" dirty="0"/>
              <a:t>The cloud (The API driven way )</a:t>
            </a:r>
          </a:p>
          <a:p>
            <a:r>
              <a:rPr lang="en-US" b="1" dirty="0"/>
              <a:t>Andon cord</a:t>
            </a:r>
          </a:p>
          <a:p>
            <a:r>
              <a:rPr lang="en-US" b="1" dirty="0"/>
              <a:t>Dependency Injection ( Focus on loosely coupled dependency )</a:t>
            </a:r>
          </a:p>
          <a:p>
            <a:r>
              <a:rPr lang="en-US" b="1" dirty="0"/>
              <a:t>Blue green deployment</a:t>
            </a:r>
          </a:p>
          <a:p>
            <a:r>
              <a:rPr lang="en-US" b="1" dirty="0"/>
              <a:t>The chaos Monkey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81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65FB5-E450-C64D-8F08-A1C65D48A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Devops</a:t>
            </a:r>
            <a:r>
              <a:rPr lang="en-US" dirty="0"/>
              <a:t> tools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A0189D-EB2E-9541-A1DB-065DAB86BC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16244" y="2148646"/>
            <a:ext cx="6438610" cy="34496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695253-1155-E342-AEB4-A1B17C4C2BD7}"/>
              </a:ext>
            </a:extLst>
          </p:cNvPr>
          <p:cNvSpPr txBox="1"/>
          <p:nvPr/>
        </p:nvSpPr>
        <p:spPr>
          <a:xfrm>
            <a:off x="1736035" y="2385391"/>
            <a:ext cx="2092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TRUST BUT VERIFY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87DE21-2265-754A-BBCE-13EE54B6824F}"/>
              </a:ext>
            </a:extLst>
          </p:cNvPr>
          <p:cNvSpPr txBox="1"/>
          <p:nvPr/>
        </p:nvSpPr>
        <p:spPr>
          <a:xfrm>
            <a:off x="1344258" y="3101694"/>
            <a:ext cx="327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SHOULD BE PROGRAMABLE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68342C-4114-1948-B00F-55EF6A802CBF}"/>
              </a:ext>
            </a:extLst>
          </p:cNvPr>
          <p:cNvSpPr txBox="1"/>
          <p:nvPr/>
        </p:nvSpPr>
        <p:spPr>
          <a:xfrm>
            <a:off x="1344258" y="3751557"/>
            <a:ext cx="3075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SHOULD BE SUPPORTED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D9F7C1-9B63-3A44-B919-780019E0F489}"/>
              </a:ext>
            </a:extLst>
          </p:cNvPr>
          <p:cNvSpPr txBox="1"/>
          <p:nvPr/>
        </p:nvSpPr>
        <p:spPr>
          <a:xfrm>
            <a:off x="1344259" y="4465983"/>
            <a:ext cx="3234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WRITE YOUR OWN TOOLS</a:t>
            </a:r>
          </a:p>
        </p:txBody>
      </p:sp>
    </p:spTree>
    <p:extLst>
      <p:ext uri="{BB962C8B-B14F-4D97-AF65-F5344CB8AC3E}">
        <p14:creationId xmlns:p14="http://schemas.microsoft.com/office/powerpoint/2010/main" val="198338303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183</TotalTime>
  <Words>188</Words>
  <Application>Microsoft Macintosh PowerPoint</Application>
  <PresentationFormat>Widescreen</PresentationFormat>
  <Paragraphs>39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Gill Sans MT</vt:lpstr>
      <vt:lpstr>Gallery</vt:lpstr>
      <vt:lpstr>Devops Fundamentals</vt:lpstr>
      <vt:lpstr>What is devops ?</vt:lpstr>
      <vt:lpstr>Why do we need Devops ?</vt:lpstr>
      <vt:lpstr>The five levels of devops</vt:lpstr>
      <vt:lpstr>Devops core values : CAMS</vt:lpstr>
      <vt:lpstr>Metrics</vt:lpstr>
      <vt:lpstr>Feed back loops </vt:lpstr>
      <vt:lpstr>Top 10 devops practices.</vt:lpstr>
      <vt:lpstr>Devops tools</vt:lpstr>
      <vt:lpstr>Infrastructure Automation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</dc:title>
  <dc:creator>sheik.kaleem1@outlook.com</dc:creator>
  <cp:lastModifiedBy>sheik.kaleem1@outlook.com</cp:lastModifiedBy>
  <cp:revision>7</cp:revision>
  <dcterms:created xsi:type="dcterms:W3CDTF">2018-05-29T06:07:20Z</dcterms:created>
  <dcterms:modified xsi:type="dcterms:W3CDTF">2018-05-29T09:10:58Z</dcterms:modified>
</cp:coreProperties>
</file>

<file path=docProps/thumbnail.jpeg>
</file>